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80" r:id="rId3"/>
    <p:sldId id="267" r:id="rId4"/>
    <p:sldId id="269" r:id="rId5"/>
    <p:sldId id="278" r:id="rId6"/>
    <p:sldId id="258" r:id="rId7"/>
    <p:sldId id="257" r:id="rId8"/>
    <p:sldId id="273" r:id="rId9"/>
    <p:sldId id="279" r:id="rId10"/>
    <p:sldId id="281" r:id="rId11"/>
  </p:sldIdLst>
  <p:sldSz cx="12192000" cy="6858000"/>
  <p:notesSz cx="6858000" cy="9144000"/>
  <p:embeddedFontLst>
    <p:embeddedFont>
      <p:font typeface="Georgia" panose="02040502050405020303" pitchFamily="18" charset="0"/>
      <p:regular r:id="rId12"/>
      <p:bold r:id="rId13"/>
      <p:italic r:id="rId14"/>
      <p:boldItalic r:id="rId15"/>
    </p:embeddedFont>
    <p:embeddedFont>
      <p:font typeface="Lucida Handwriting" panose="03010101010101010101" pitchFamily="66" charset="0"/>
      <p:regular r:id="rId16"/>
    </p:embeddedFont>
    <p:embeddedFont>
      <p:font typeface="Rockwell" panose="02060603020205020403" pitchFamily="18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FF00"/>
    <a:srgbClr val="0000FF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3" autoAdjust="0"/>
    <p:restoredTop sz="94660"/>
  </p:normalViewPr>
  <p:slideViewPr>
    <p:cSldViewPr>
      <p:cViewPr varScale="1">
        <p:scale>
          <a:sx n="106" d="100"/>
          <a:sy n="106" d="100"/>
        </p:scale>
        <p:origin x="186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B2395-C050-4F28-8CBD-37413BAF76A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75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43DA-571F-4387-8724-7224C76BDD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82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E4567-D898-4244-ADCC-B166F87B95C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17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2E7D-DC2F-416B-9E5E-5814318C6E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03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5825-B45D-4DC3-B520-AA731A2BE7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57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CADF7-2617-450C-9E26-E3F745A1EFB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48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4EE9-C6DE-48B1-B52B-5F54BCB27E4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376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9261-4A01-4CB7-BF3E-CDD8DE27542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615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596D-D0CB-47FB-9C89-05BF03B9105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09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513-D884-46F0-A862-432885A22EC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81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7785-8A1E-4B9E-9FE5-23583075B83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7583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55061B-0C68-4CA9-94A4-3148F580261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53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2169006-6ED0-24AA-FC99-7D34AE5D9E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</p:spPr>
        <p:txBody>
          <a:bodyPr anchor="ctr"/>
          <a:lstStyle/>
          <a:p>
            <a:endParaRPr lang="en-US" altLang="en-US" sz="440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882CE4F-83D2-EA62-4D8B-5D84C8E54FF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5FA9EA-603C-C632-5F7E-BA0DC75BB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889"/>
          <a:stretch/>
        </p:blipFill>
        <p:spPr>
          <a:xfrm>
            <a:off x="2133600" y="457200"/>
            <a:ext cx="7620000" cy="244792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FD57467-9054-7EFA-80EC-099E927A62F6}"/>
              </a:ext>
            </a:extLst>
          </p:cNvPr>
          <p:cNvSpPr txBox="1">
            <a:spLocks noChangeArrowheads="1"/>
          </p:cNvSpPr>
          <p:nvPr/>
        </p:nvSpPr>
        <p:spPr>
          <a:xfrm>
            <a:off x="647700" y="2819400"/>
            <a:ext cx="10591800" cy="3357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6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Lucida Handwriting" panose="03010101010101010101" pitchFamily="66" charset="0"/>
              </a:rPr>
              <a:t>“Why can’t we just agree to disagree and accept one another?”</a:t>
            </a:r>
          </a:p>
        </p:txBody>
      </p:sp>
    </p:spTree>
    <p:extLst>
      <p:ext uri="{BB962C8B-B14F-4D97-AF65-F5344CB8AC3E}">
        <p14:creationId xmlns:p14="http://schemas.microsoft.com/office/powerpoint/2010/main" val="3131180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D3FDD4B-8870-CC36-00BD-DFA96BE9F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8763000" cy="2773362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Reasons Why It Is Imp0rtant That We Be As Specific As We Can Be In Following God’s Instructions</a:t>
            </a:r>
            <a:endParaRPr lang="en-US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50ABE23-ABE0-9FD3-4BCC-FDFD4D7BB5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3429000"/>
            <a:ext cx="10668000" cy="31242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600" b="1" i="1" dirty="0">
                <a:solidFill>
                  <a:srgbClr val="FFFFCC"/>
                </a:solidFill>
                <a:latin typeface="Georgia" panose="02040502050405020303" pitchFamily="18" charset="0"/>
              </a:rPr>
              <a:t>1. We Are Dealing With God</a:t>
            </a:r>
          </a:p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600" b="1" i="1" dirty="0">
                <a:solidFill>
                  <a:srgbClr val="FFFFCC"/>
                </a:solidFill>
                <a:latin typeface="Georgia" panose="02040502050405020303" pitchFamily="18" charset="0"/>
              </a:rPr>
              <a:t>2. God Has Always Demanded That We Respect His Authority </a:t>
            </a:r>
            <a:r>
              <a:rPr lang="en-US" altLang="en-US" b="1" i="1" dirty="0">
                <a:solidFill>
                  <a:srgbClr val="FFFFCC"/>
                </a:solidFill>
                <a:latin typeface="Georgia" panose="02040502050405020303" pitchFamily="18" charset="0"/>
              </a:rPr>
              <a:t>2 Timothy 2:15; 1Corinthians 4:6; Revelation 22:18,19</a:t>
            </a:r>
            <a:endParaRPr lang="en-US" altLang="en-US" sz="4600" b="1" i="1" dirty="0">
              <a:solidFill>
                <a:srgbClr val="FFFFCC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FF00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89C2D08-2D1E-97AB-3292-707D52D8A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36526"/>
            <a:ext cx="10134600" cy="146367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6600" b="1" i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3.  God Wants Unity</a:t>
            </a:r>
            <a:endParaRPr lang="en-US" altLang="en-US" b="1" i="1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AC497E0D-9FE0-C022-4414-3C5376A19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1"/>
            <a:ext cx="10972800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John 17:20-22</a:t>
            </a:r>
          </a:p>
          <a:p>
            <a:pPr algn="ctr">
              <a:spcBef>
                <a:spcPct val="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1 Corinthians 1:10</a:t>
            </a:r>
          </a:p>
          <a:p>
            <a:pPr algn="ctr">
              <a:spcBef>
                <a:spcPct val="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What Type of Unity does God Want?</a:t>
            </a:r>
          </a:p>
          <a:p>
            <a:pPr algn="ctr">
              <a:spcBef>
                <a:spcPct val="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Does He Want Us To Set Aside His Word To Achieve It?</a:t>
            </a:r>
          </a:p>
          <a:p>
            <a:pPr algn="ctr">
              <a:spcBef>
                <a:spcPct val="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Same Unity He had with His Father – </a:t>
            </a: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John 17:20-22</a:t>
            </a:r>
            <a:endParaRPr lang="en-US" altLang="en-US" sz="4800" b="1" i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Rockwell" panose="02060603020205020403" pitchFamily="18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2000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" dur="200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2000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FF00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9D36D5F-F548-8C5D-29A0-3C6FFBE55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3100" y="136526"/>
            <a:ext cx="8305800" cy="1539875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en-US" altLang="en-US" sz="6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Total Agreement</a:t>
            </a:r>
            <a:endParaRPr lang="en-US" altLang="en-US" b="1" i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5103E389-2C07-5603-2BCA-A857CC14A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1600"/>
            <a:ext cx="10820400" cy="5198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1 Corinthians 2:1-5</a:t>
            </a:r>
          </a:p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1 Corinthians 4:6,17</a:t>
            </a:r>
          </a:p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God’s Pattern As A Source of Unity</a:t>
            </a:r>
          </a:p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How to Achieve Unity?</a:t>
            </a:r>
          </a:p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Submit to the Same Standard</a:t>
            </a:r>
          </a:p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Acts 5:29</a:t>
            </a:r>
          </a:p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Compromise will Never Lead to True Unity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" dur="2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2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0" dur="20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5" dur="20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E98C6AC-DF0F-80B8-2B21-C697CC5A8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10363200" cy="2286000"/>
          </a:xfrm>
        </p:spPr>
        <p:txBody>
          <a:bodyPr/>
          <a:lstStyle/>
          <a:p>
            <a:r>
              <a:rPr lang="en-US" altLang="en-US" sz="4800" b="1" i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Georgia" panose="02040502050405020303" pitchFamily="18" charset="0"/>
              </a:rPr>
              <a:t>4.  One day each of us is going to stand before God &amp; be judged by His Word</a:t>
            </a:r>
            <a:endParaRPr lang="en-US" altLang="en-US" b="1" i="1" dirty="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  <a:latin typeface="Georgia" panose="02040502050405020303" pitchFamily="18" charset="0"/>
            </a:endParaRP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08E6A8FD-8AC9-EC2E-1BCC-DE59BF444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717" y="2438400"/>
            <a:ext cx="1021080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2 Corinthians 5:10</a:t>
            </a:r>
          </a:p>
          <a:p>
            <a:pPr algn="ctr"/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John 5:28,29</a:t>
            </a:r>
          </a:p>
          <a:p>
            <a:pPr algn="ctr"/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Hebrews 9:27; 2 Thessalonians 1:6-9; Romans 2:2-11</a:t>
            </a:r>
          </a:p>
          <a:p>
            <a:pPr algn="ctr"/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John 12:48,49</a:t>
            </a:r>
          </a:p>
          <a:p>
            <a:pPr algn="ctr"/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Revelation 20:12</a:t>
            </a:r>
          </a:p>
          <a:p>
            <a:pPr algn="ctr"/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Romans 2:16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6633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7AA4C2C-3ACB-F755-5F11-46BC98EE4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36527"/>
            <a:ext cx="10896600" cy="2378074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altLang="en-US" sz="6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God Gave Us His Word So We Might Know His Will For Us</a:t>
            </a:r>
            <a:endParaRPr lang="en-US" altLang="en-US" sz="2400" b="1" i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90C19C00-6300-56F0-942E-5865961A7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10439400" cy="399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en-US" sz="5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Ephesians 3:1-7; 2 Timothy 3:16,17; Romans 15:4</a:t>
            </a:r>
          </a:p>
          <a:p>
            <a:pPr algn="ctr">
              <a:lnSpc>
                <a:spcPct val="120000"/>
              </a:lnSpc>
            </a:pPr>
            <a:r>
              <a:rPr lang="en-US" altLang="en-US" sz="5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We Had Better Know It – And We Had Better Keep It!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E2BC00E-D39E-6F3D-1B7A-FB047A7E9A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8763000" cy="1630362"/>
          </a:xfrm>
        </p:spPr>
        <p:txBody>
          <a:bodyPr/>
          <a:lstStyle/>
          <a:p>
            <a:r>
              <a:rPr lang="en-US" altLang="en-US" sz="4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IF it Doesn’t Matter What We Believe, Then:</a:t>
            </a:r>
            <a:endParaRPr lang="en-US" altLang="en-US" sz="3600" b="1" i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6043F14-E526-AAE2-E814-7F69E6F42E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10287000" cy="47244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Where do we draw the line with who we are going to fellowship?</a:t>
            </a:r>
          </a:p>
          <a:p>
            <a:pPr algn="ctr">
              <a:lnSpc>
                <a:spcPct val="100000"/>
              </a:lnSpc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Why bother studying at all?</a:t>
            </a:r>
          </a:p>
          <a:p>
            <a:pPr algn="ctr">
              <a:lnSpc>
                <a:spcPct val="100000"/>
              </a:lnSpc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Why live pure lives of sacrifice?</a:t>
            </a:r>
            <a:endParaRPr lang="en-US" altLang="en-US" sz="4800" b="1" dirty="0">
              <a:solidFill>
                <a:srgbClr val="FFFFCC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51C610E-2D58-5E23-6E2D-1BEC0B07C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8763000" cy="1630362"/>
          </a:xfrm>
        </p:spPr>
        <p:txBody>
          <a:bodyPr/>
          <a:lstStyle/>
          <a:p>
            <a:r>
              <a:rPr lang="en-US" altLang="en-US" sz="4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IF it Doesn’t Matter What We Believe, Then:</a:t>
            </a:r>
            <a:endParaRPr lang="en-US" altLang="en-US" sz="3600" b="1" i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E2ACC6B-4E57-6C7B-9034-4EF3EDAE1A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10439400" cy="4724400"/>
          </a:xfrm>
        </p:spPr>
        <p:txBody>
          <a:bodyPr>
            <a:normAutofit fontScale="92500"/>
          </a:bodyPr>
          <a:lstStyle/>
          <a:p>
            <a:pPr algn="ctr"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What should we use as a standard to find unity?</a:t>
            </a:r>
          </a:p>
          <a:p>
            <a:pPr algn="ctr"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What about the standard Jesus said we would be judged by?</a:t>
            </a:r>
          </a:p>
          <a:p>
            <a:pPr algn="ctr"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It DOES MATTER!</a:t>
            </a:r>
          </a:p>
          <a:p>
            <a:pPr algn="ctr">
              <a:spcBef>
                <a:spcPct val="30000"/>
              </a:spcBef>
              <a:buFontTx/>
              <a:buNone/>
            </a:pPr>
            <a:r>
              <a:rPr lang="en-US" altLang="en-US" sz="4800" b="1" i="1" dirty="0">
                <a:solidFill>
                  <a:srgbClr val="FFFFCC"/>
                </a:solidFill>
                <a:latin typeface="Georgia" panose="02040502050405020303" pitchFamily="18" charset="0"/>
              </a:rPr>
              <a:t>We Must Respect God’s Standard</a:t>
            </a:r>
            <a:endParaRPr lang="en-US" altLang="en-US" sz="4800" b="1" dirty="0">
              <a:solidFill>
                <a:srgbClr val="FFFFCC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FF00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695C6-D245-B68B-ED03-C57F304AC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81E232B-0F50-9766-16C8-41AB74A54B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0244" y="457200"/>
            <a:ext cx="10439400" cy="1539875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en-U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I Will Not Stop Studying</a:t>
            </a:r>
            <a:endParaRPr lang="en-US" altLang="en-US" sz="4800" b="1" i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6348E61C-5753-93D6-B8C3-70B50EC00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387" y="1828800"/>
            <a:ext cx="10820400" cy="4426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May God Help Me To Change If I Find Out That I Am Wrong</a:t>
            </a:r>
          </a:p>
          <a:p>
            <a:pPr algn="ctr">
              <a:lnSpc>
                <a:spcPct val="120000"/>
              </a:lnSpc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ockwell" panose="02060603020205020403" pitchFamily="18" charset="0"/>
              </a:rPr>
              <a:t>Do YOU Feel The Same Way?</a:t>
            </a:r>
          </a:p>
        </p:txBody>
      </p:sp>
    </p:spTree>
    <p:extLst>
      <p:ext uri="{BB962C8B-B14F-4D97-AF65-F5344CB8AC3E}">
        <p14:creationId xmlns:p14="http://schemas.microsoft.com/office/powerpoint/2010/main" val="1816975976"/>
      </p:ext>
    </p:extLst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733</TotalTime>
  <Words>312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Lucida Handwriting</vt:lpstr>
      <vt:lpstr>Aptos</vt:lpstr>
      <vt:lpstr>Arial</vt:lpstr>
      <vt:lpstr>Rockwell</vt:lpstr>
      <vt:lpstr>Georgia</vt:lpstr>
      <vt:lpstr>Aptos Display</vt:lpstr>
      <vt:lpstr>Default Design</vt:lpstr>
      <vt:lpstr>PowerPoint Presentation</vt:lpstr>
      <vt:lpstr>PowerPoint Presentation</vt:lpstr>
      <vt:lpstr>Reasons Why It Is Imp0rtant That We Be As Specific As We Can Be In Following God’s Instructions</vt:lpstr>
      <vt:lpstr>3.  God Wants Unity</vt:lpstr>
      <vt:lpstr>Total Agreement</vt:lpstr>
      <vt:lpstr>4.  One day each of us is going to stand before God &amp; be judged by His Word</vt:lpstr>
      <vt:lpstr>God Gave Us His Word So We Might Know His Will For Us</vt:lpstr>
      <vt:lpstr>IF it Doesn’t Matter What We Believe, Then:</vt:lpstr>
      <vt:lpstr>IF it Doesn’t Matter What We Believe, Then:</vt:lpstr>
      <vt:lpstr>I Will Not Stop Studying</vt:lpstr>
    </vt:vector>
  </TitlesOfParts>
  <Company>Evans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Gailen Evans</dc:creator>
  <cp:lastModifiedBy>Gailen Evans</cp:lastModifiedBy>
  <cp:revision>126</cp:revision>
  <dcterms:created xsi:type="dcterms:W3CDTF">2007-02-04T06:07:11Z</dcterms:created>
  <dcterms:modified xsi:type="dcterms:W3CDTF">2025-03-13T20:15:45Z</dcterms:modified>
</cp:coreProperties>
</file>